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0" r:id="rId6"/>
    <p:sldId id="262" r:id="rId7"/>
    <p:sldId id="258" r:id="rId8"/>
    <p:sldId id="265" r:id="rId9"/>
    <p:sldId id="266" r:id="rId10"/>
    <p:sldId id="267" r:id="rId11"/>
    <p:sldId id="261" r:id="rId12"/>
    <p:sldId id="263" r:id="rId13"/>
    <p:sldId id="269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B728-61CA-4ED2-A289-2FE258DA9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7E144-8A1B-4B66-85BD-48A697B66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AF89-70EC-49B0-967C-217A9D2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659F-9C89-4991-AB50-00B93C82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2F4B-9136-4B5A-8A92-BCE42D87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0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E67-E329-4148-BB00-C691EE23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FB76E-0F57-4201-84B1-27FB9710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6529-49CC-4BFB-8DE3-07F26E77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FD9F4-E64B-4111-8A0D-9DAFA814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4C82-A596-41D2-9C73-8C335C36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2A123-4B5C-4123-B7F8-8BFB994CB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360A6-D6DA-4E13-B5C2-DC5D620E6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B0DB-00B8-48C2-B32E-B9D0DA70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5701-D932-495B-9DC2-660E1F11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198BF-5F45-4801-A0CE-62A8AF17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35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791D-AB0B-4B34-859E-F2513BA2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12D6-6B70-424B-9AA2-301BA1F9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66A96-14E0-41C8-8C0C-EC451942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3FFE-E3C6-4338-B7FC-C4B17EC1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41F7-2D1E-4804-8828-077D3E0F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96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A6AB-FC0A-45CC-84F6-53013CF7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CAB7-90D2-4C39-864C-8843CA82A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8022-9E7B-4137-95CC-52ACCFA1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7BD8-1919-4B76-9527-B8645E71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19DF-A690-4D1E-B78E-4C352E38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90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FF02-8F46-4DAA-BC5B-B6916A00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96BA-79CD-4732-A86C-636429953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C8E11-C6C6-47FF-8F84-BA7E1939F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F418-7663-4980-8C1C-4B7D06E6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AAD24-5ED5-40BE-BA96-73704C6D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BF10F-2D30-4EFE-BE53-BD8A5445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3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116E-0D8F-4898-914C-E321D765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482B-F5CE-44A1-9056-EE0925ECC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D109D-FADA-43C0-AE96-2D17FD05D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7E83C-C566-4801-ADAB-AD62D62A9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D04DA-BF9F-488A-B462-0FB8A5A1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932D1-3382-42E5-8F18-56A02C2C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C4C97-D5BD-47FF-B041-852F8EE4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E967D-3F94-45BC-A92F-0A48C58B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88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E18F-50D0-4140-B667-B8B47260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79F6F-D92B-44F9-8CA2-07FD7F4C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AECB3-FA1F-4F78-998E-B6E80F40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8E2CB-1069-424E-8BA3-CFF0A6C3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2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3F63F-D82F-40AF-BCD8-05AA42BC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BD182-0216-477F-BE1D-861D8481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97F4E-D84F-44C7-BBA0-3759A8CF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59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779F-2235-4FF7-82FE-03BBC335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196F-2A57-4232-A3E2-FFDC0785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7E75B-A3C1-435C-BA52-CF2ED50C5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43C76-7767-41E1-874F-F828A5BD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E3BC7-0AE4-457E-B963-AC59D76E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33193-F064-4BC8-9ABC-C05D37D3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42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0103-F0E6-4612-94E0-9351B213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906BA-62D0-4868-9CA8-C893344A4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D5071-4FCC-490E-AE0B-C26D4F9EB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A2F24-6379-4975-AE70-5E12218B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CFBD-AA22-4C26-A3EE-88D192F2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2A9AF-966F-437B-951B-20DDF1F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39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5125F-94AC-4EF7-9B93-C2B8D2EA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99129-1018-4D92-9E12-EF54C1DE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121C-96EE-48F3-BF6F-4489D930D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F18C-BBB4-4B27-9E12-FE87325617D1}" type="datetimeFigureOut">
              <a:rPr lang="en-AU" smtClean="0"/>
              <a:t>29/09/2025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B032-BC7B-44EA-9AF7-1334E462D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1D29-75C4-492D-971B-EEE434001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445C-EF6C-41A0-BD3C-90F6D6D1FC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32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s://freepngimg.com/png/18719-toothbrush-free-download-png" TargetMode="External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s://www.i3detroit.org/wiki/Button_Maker" TargetMode="External"/><Relationship Id="rId5" Type="http://schemas.openxmlformats.org/officeDocument/2006/relationships/image" Target="../media/image28.png"/><Relationship Id="rId15" Type="http://schemas.openxmlformats.org/officeDocument/2006/relationships/hyperlink" Target="https://pxhere.com/en/photo/900039" TargetMode="External"/><Relationship Id="rId10" Type="http://schemas.openxmlformats.org/officeDocument/2006/relationships/image" Target="../media/image32.gif"/><Relationship Id="rId4" Type="http://schemas.openxmlformats.org/officeDocument/2006/relationships/image" Target="../media/image27.png"/><Relationship Id="rId9" Type="http://schemas.openxmlformats.org/officeDocument/2006/relationships/hyperlink" Target="https://freesvg.org/spy-silhouette-1584699816" TargetMode="External"/><Relationship Id="rId1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oap-bubbles-green-farbenspiel-tree-145109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craft-face-paint-colors-child-2764680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hyperlink" Target="https://bohemianbabushka.bbabushka.com/2017/12/Florida-KidCare-Enrollment-Medical-Benefi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Photo_booth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search?wallpaper=barbeque&amp;page=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D3A84-888A-4965-BCF1-C5648BDB3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3365646"/>
          </a:xfrm>
        </p:spPr>
        <p:txBody>
          <a:bodyPr>
            <a:normAutofit/>
          </a:bodyPr>
          <a:lstStyle/>
          <a:p>
            <a:pPr algn="l"/>
            <a:r>
              <a:rPr lang="en-AU" sz="4600" b="1" dirty="0"/>
              <a:t>Going to Frankston City Councils </a:t>
            </a:r>
            <a:br>
              <a:rPr lang="en-AU" sz="4600" b="1" dirty="0"/>
            </a:br>
            <a:r>
              <a:rPr lang="en-AU" sz="4600" b="1" dirty="0"/>
              <a:t>Children’s Week at</a:t>
            </a:r>
            <a:br>
              <a:rPr lang="en-AU" sz="4600" b="1" dirty="0">
                <a:cs typeface="Calibri Light"/>
              </a:rPr>
            </a:br>
            <a:r>
              <a:rPr lang="en-AU" sz="4600" b="1" dirty="0">
                <a:cs typeface="Calibri Light"/>
              </a:rPr>
              <a:t>Jubilee Park.</a:t>
            </a:r>
            <a:br>
              <a:rPr lang="en-AU" sz="4600" b="1" dirty="0">
                <a:cs typeface="Calibri Light"/>
              </a:rPr>
            </a:br>
            <a:endParaRPr lang="en-AU" sz="4600" b="1" dirty="0">
              <a:cs typeface="Calibri Light"/>
            </a:endParaRPr>
          </a:p>
        </p:txBody>
      </p:sp>
      <p:pic>
        <p:nvPicPr>
          <p:cNvPr id="13" name="Picture 12" descr="A building with a logo on the side">
            <a:extLst>
              <a:ext uri="{FF2B5EF4-FFF2-40B4-BE49-F238E27FC236}">
                <a16:creationId xmlns:a16="http://schemas.microsoft.com/office/drawing/2014/main" id="{762F4919-9026-921C-9914-5E99B589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945066"/>
            <a:ext cx="5593768" cy="2489227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nic area with a covered roof">
            <a:extLst>
              <a:ext uri="{FF2B5EF4-FFF2-40B4-BE49-F238E27FC236}">
                <a16:creationId xmlns:a16="http://schemas.microsoft.com/office/drawing/2014/main" id="{61BFAB52-2A82-CAF3-04A4-7F305F668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07" y="4005089"/>
            <a:ext cx="4027714" cy="2473119"/>
          </a:xfrm>
          <a:prstGeom prst="rect">
            <a:avLst/>
          </a:prstGeom>
        </p:spPr>
      </p:pic>
      <p:pic>
        <p:nvPicPr>
          <p:cNvPr id="7" name="Picture 6" descr="A building with a white wall and a flag&#10;&#10;Description automatically generated with medium confidence">
            <a:extLst>
              <a:ext uri="{FF2B5EF4-FFF2-40B4-BE49-F238E27FC236}">
                <a16:creationId xmlns:a16="http://schemas.microsoft.com/office/drawing/2014/main" id="{07D19D7E-BC72-694B-221C-0D96D633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29432"/>
            <a:ext cx="4343400" cy="21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2625185-972B-0916-06DB-D9F573FAE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44009"/>
            <a:ext cx="4014216" cy="3419517"/>
          </a:xfrm>
          <a:prstGeom prst="rect">
            <a:avLst/>
          </a:pr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AA7AAFB-3B55-B7E9-0022-C5B56BCE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00" y="4149598"/>
            <a:ext cx="2802008" cy="2098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57A99-DB75-B026-5819-4DC1B491D82D}"/>
              </a:ext>
            </a:extLst>
          </p:cNvPr>
          <p:cNvSpPr txBox="1"/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There are other things I can do if I feel overwhelmed.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 can bring a fidget toy and headphones from home.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04A69-1424-C1AC-4468-20237C66E745}"/>
              </a:ext>
            </a:extLst>
          </p:cNvPr>
          <p:cNvSpPr txBox="1"/>
          <p:nvPr/>
        </p:nvSpPr>
        <p:spPr>
          <a:xfrm>
            <a:off x="2213428" y="689428"/>
            <a:ext cx="6168117" cy="1704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D42-490E-41CF-9EE2-0F6740F0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>
                <a:latin typeface="+mn-lt"/>
              </a:rPr>
              <a:t>I can bring my communication device and there will be communication boards at the event I can use.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1894112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15343" y="1894112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5255080" y="1912477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7369629" y="1894112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ounded Rectangle 13"/>
          <p:cNvSpPr/>
          <p:nvPr/>
        </p:nvSpPr>
        <p:spPr>
          <a:xfrm>
            <a:off x="9546772" y="1894112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ounded Rectangle 14"/>
          <p:cNvSpPr/>
          <p:nvPr/>
        </p:nvSpPr>
        <p:spPr>
          <a:xfrm>
            <a:off x="5255080" y="4299855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ounded Rectangle 15"/>
          <p:cNvSpPr/>
          <p:nvPr/>
        </p:nvSpPr>
        <p:spPr>
          <a:xfrm>
            <a:off x="7411812" y="4299855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le 16"/>
          <p:cNvSpPr/>
          <p:nvPr/>
        </p:nvSpPr>
        <p:spPr>
          <a:xfrm>
            <a:off x="9568544" y="4299853"/>
            <a:ext cx="1937657" cy="194854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le 17"/>
          <p:cNvSpPr/>
          <p:nvPr/>
        </p:nvSpPr>
        <p:spPr>
          <a:xfrm>
            <a:off x="3129645" y="4299855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838198" y="4299853"/>
            <a:ext cx="1937657" cy="1948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Scissor PNG Transparent Image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8" y="1894112"/>
            <a:ext cx="1300499" cy="19485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5283" y="3886585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 Black" panose="020B0A04020102020204" pitchFamily="34" charset="0"/>
              </a:rPr>
              <a:t>Craft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2428" y="3886588"/>
            <a:ext cx="196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Arial Black" panose="020B0A04020102020204" pitchFamily="34" charset="0"/>
              </a:rPr>
              <a:t>Badge making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4604" y="3862956"/>
            <a:ext cx="201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Black" panose="020B0A04020102020204" pitchFamily="34" charset="0"/>
              </a:rPr>
              <a:t>Dental checks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7712" y="3888521"/>
            <a:ext cx="262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Black" panose="020B0A04020102020204" pitchFamily="34" charset="0"/>
              </a:rPr>
              <a:t>Making pet rocks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42716" y="3886585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Bubbles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2370" y="6292332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Ambulance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20811" y="6336266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Black" panose="020B0A04020102020204" pitchFamily="34" charset="0"/>
              </a:rPr>
              <a:t>BBQ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1" y="6336266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Black" panose="020B0A04020102020204" pitchFamily="34" charset="0"/>
              </a:rPr>
              <a:t>Duplo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7301" y="6292332"/>
            <a:ext cx="247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Children crossing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22229" y="6259278"/>
            <a:ext cx="274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Musical instruments</a:t>
            </a:r>
          </a:p>
        </p:txBody>
      </p:sp>
      <p:pic>
        <p:nvPicPr>
          <p:cNvPr id="34" name="Picture 33" descr="School Counselor Blog: April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9" y="1949611"/>
            <a:ext cx="1725043" cy="1863839"/>
          </a:xfrm>
          <a:prstGeom prst="rect">
            <a:avLst/>
          </a:prstGeom>
        </p:spPr>
      </p:pic>
      <p:pic>
        <p:nvPicPr>
          <p:cNvPr id="36" name="Picture 35" descr="Clipart - Ambulance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" y="4230352"/>
            <a:ext cx="1534888" cy="1768401"/>
          </a:xfrm>
          <a:prstGeom prst="rect">
            <a:avLst/>
          </a:prstGeom>
        </p:spPr>
      </p:pic>
      <p:pic>
        <p:nvPicPr>
          <p:cNvPr id="39" name="Picture 38" descr="Children Walking Sign Trafftic · Free vector graphic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65" y="4384505"/>
            <a:ext cx="1541691" cy="1779238"/>
          </a:xfrm>
          <a:prstGeom prst="rect">
            <a:avLst/>
          </a:prstGeom>
        </p:spPr>
      </p:pic>
      <p:pic>
        <p:nvPicPr>
          <p:cNvPr id="40" name="Picture 39" descr="Art Of The Brick. Lego Exhibition. Free Stock Photo - Public Domain ...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84" y="4474029"/>
            <a:ext cx="1536245" cy="1654627"/>
          </a:xfrm>
          <a:prstGeom prst="rect">
            <a:avLst/>
          </a:prstGeom>
        </p:spPr>
      </p:pic>
      <p:pic>
        <p:nvPicPr>
          <p:cNvPr id="41" name="Picture 40" descr="Hand percussion - Wikipedia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9" y="4686538"/>
            <a:ext cx="1750260" cy="1279831"/>
          </a:xfrm>
          <a:prstGeom prst="rect">
            <a:avLst/>
          </a:prstGeom>
        </p:spPr>
      </p:pic>
      <p:pic>
        <p:nvPicPr>
          <p:cNvPr id="4" name="Picture 3" descr="A black and white image of a barbecue grill">
            <a:extLst>
              <a:ext uri="{FF2B5EF4-FFF2-40B4-BE49-F238E27FC236}">
                <a16:creationId xmlns:a16="http://schemas.microsoft.com/office/drawing/2014/main" id="{15356A53-7D8F-080B-95E6-F2CAF5D78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280683" y="4421033"/>
            <a:ext cx="1755322" cy="1545336"/>
          </a:xfrm>
          <a:prstGeom prst="rect">
            <a:avLst/>
          </a:prstGeom>
        </p:spPr>
      </p:pic>
      <p:pic>
        <p:nvPicPr>
          <p:cNvPr id="6" name="Picture 5" descr="A close-up of a machine">
            <a:extLst>
              <a:ext uri="{FF2B5EF4-FFF2-40B4-BE49-F238E27FC236}">
                <a16:creationId xmlns:a16="http://schemas.microsoft.com/office/drawing/2014/main" id="{76D66B6C-72CD-293C-A05A-90F744C94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178632" y="1949611"/>
            <a:ext cx="1736268" cy="1801687"/>
          </a:xfrm>
          <a:prstGeom prst="rect">
            <a:avLst/>
          </a:prstGeom>
        </p:spPr>
      </p:pic>
      <p:pic>
        <p:nvPicPr>
          <p:cNvPr id="9" name="Picture 8" descr="A blue toothbrush with white bristles">
            <a:extLst>
              <a:ext uri="{FF2B5EF4-FFF2-40B4-BE49-F238E27FC236}">
                <a16:creationId xmlns:a16="http://schemas.microsoft.com/office/drawing/2014/main" id="{71C31886-BB9E-E1F8-1CC2-C3BB03C36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261540" y="2001895"/>
            <a:ext cx="1905004" cy="1905004"/>
          </a:xfrm>
          <a:prstGeom prst="rect">
            <a:avLst/>
          </a:prstGeom>
        </p:spPr>
      </p:pic>
      <p:pic>
        <p:nvPicPr>
          <p:cNvPr id="42" name="Picture 41" descr="A stack of rocks on a table&#10;&#10;Description automatically generated">
            <a:extLst>
              <a:ext uri="{FF2B5EF4-FFF2-40B4-BE49-F238E27FC236}">
                <a16:creationId xmlns:a16="http://schemas.microsoft.com/office/drawing/2014/main" id="{98FAD0FC-B5A7-2832-8563-83DFA127D2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528663" y="1983458"/>
            <a:ext cx="1650885" cy="17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D4FB-A676-4093-AD9B-8C54A1B7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I'm looking forward to a fun day out!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4EE2B51-837E-4D5F-9161-12B3E831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C4A7F-2A97-4AB7-9DB4-DFF6C84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effectLst/>
              </a:rPr>
              <a:t>There is a special event on for Children’s Week. </a:t>
            </a:r>
            <a:br>
              <a:rPr lang="en-US" sz="3000">
                <a:effectLst/>
              </a:rPr>
            </a:br>
            <a:br>
              <a:rPr lang="en-US" sz="3000">
                <a:effectLst/>
              </a:rPr>
            </a:br>
            <a:r>
              <a:rPr lang="en-US" sz="3000">
                <a:effectLst/>
              </a:rPr>
              <a:t>It is on </a:t>
            </a:r>
            <a:r>
              <a:rPr lang="en-US" sz="3000"/>
              <a:t>Wednesday</a:t>
            </a:r>
            <a:r>
              <a:rPr lang="en-US" sz="3000" b="0" i="0">
                <a:effectLst/>
              </a:rPr>
              <a:t> </a:t>
            </a:r>
            <a:r>
              <a:rPr lang="en-US" sz="3000"/>
              <a:t>the 22nd </a:t>
            </a:r>
            <a:r>
              <a:rPr lang="en-US" sz="3000" b="0" i="0">
                <a:effectLst/>
              </a:rPr>
              <a:t>October </a:t>
            </a:r>
            <a:r>
              <a:rPr lang="en-US" sz="3000"/>
              <a:t>from 10:00</a:t>
            </a:r>
            <a:r>
              <a:rPr lang="en-US" sz="3000" b="0" i="0">
                <a:effectLst/>
              </a:rPr>
              <a:t> AM </a:t>
            </a:r>
            <a:r>
              <a:rPr lang="en-US" sz="3000"/>
              <a:t>to 1:00</a:t>
            </a:r>
            <a:r>
              <a:rPr lang="en-US" sz="3000" b="0" i="0">
                <a:effectLst/>
              </a:rPr>
              <a:t> PM.</a:t>
            </a:r>
            <a:endParaRPr lang="en-US" sz="3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alendar - Free time and date icons">
            <a:extLst>
              <a:ext uri="{FF2B5EF4-FFF2-40B4-BE49-F238E27FC236}">
                <a16:creationId xmlns:a16="http://schemas.microsoft.com/office/drawing/2014/main" id="{FA185249-0525-4A55-9E6A-0387112347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0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A453A-EC4D-4950-A85E-72D4A837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will be accessible parking near the entrance.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ED25-F6F5-4C99-BAF5-FC3204D3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28" y="640080"/>
            <a:ext cx="371595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D3A84-888A-4965-BCF1-C5648BDB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7"/>
            <a:ext cx="10909640" cy="16443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700" dirty="0">
                <a:effectLst/>
              </a:rPr>
            </a:br>
            <a:br>
              <a:rPr lang="en-US" sz="1700" dirty="0">
                <a:effectLst/>
              </a:rPr>
            </a:br>
            <a:r>
              <a:rPr lang="en-US" sz="2400" b="1" dirty="0">
                <a:effectLst/>
              </a:rPr>
              <a:t>There will be lots of activities</a:t>
            </a:r>
            <a:r>
              <a:rPr lang="en-US" sz="2400" b="1" dirty="0"/>
              <a:t> I can choose from.</a:t>
            </a:r>
            <a:r>
              <a:rPr lang="en-US" sz="2400" b="1" dirty="0">
                <a:effectLst/>
              </a:rPr>
              <a:t> </a:t>
            </a:r>
            <a:br>
              <a:rPr lang="en-US" sz="2400" b="1" dirty="0">
                <a:effectLst/>
              </a:rPr>
            </a:b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There will be activitie</a:t>
            </a:r>
            <a:r>
              <a:rPr lang="en-US" sz="2400" b="1" dirty="0"/>
              <a:t>s outside on the grass, the concrete and on the netball courts.</a:t>
            </a:r>
            <a:br>
              <a:rPr lang="en-US" sz="2400" b="1" dirty="0">
                <a:effectLst/>
              </a:rPr>
            </a:br>
            <a:br>
              <a:rPr lang="en-US" sz="2400" b="1" dirty="0">
                <a:effectLst/>
              </a:rPr>
            </a:br>
            <a:br>
              <a:rPr lang="en-US" sz="2400" b="1" dirty="0">
                <a:effectLst/>
              </a:rPr>
            </a:br>
            <a:endParaRPr lang="en-US" sz="2400" b="1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ubbles in the air">
            <a:extLst>
              <a:ext uri="{FF2B5EF4-FFF2-40B4-BE49-F238E27FC236}">
                <a16:creationId xmlns:a16="http://schemas.microsoft.com/office/drawing/2014/main" id="{BFE620ED-73FC-F3FF-EDF4-8DE3FC0D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6908" y="3165511"/>
            <a:ext cx="3758184" cy="2508587"/>
          </a:xfrm>
          <a:prstGeom prst="rect">
            <a:avLst/>
          </a:prstGeom>
        </p:spPr>
      </p:pic>
      <p:pic>
        <p:nvPicPr>
          <p:cNvPr id="8" name="Picture 7" descr="A child getting her face painted&#10;&#10;Description automatically generated">
            <a:extLst>
              <a:ext uri="{FF2B5EF4-FFF2-40B4-BE49-F238E27FC236}">
                <a16:creationId xmlns:a16="http://schemas.microsoft.com/office/drawing/2014/main" id="{87E9D6FA-3FB7-30DB-675D-415E62C87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1208" y="3165511"/>
            <a:ext cx="3758184" cy="2508587"/>
          </a:xfrm>
          <a:prstGeom prst="rect">
            <a:avLst/>
          </a:prstGeom>
        </p:spPr>
      </p:pic>
      <p:pic>
        <p:nvPicPr>
          <p:cNvPr id="4" name="Picture 3" descr="A red and yellow toy car">
            <a:extLst>
              <a:ext uri="{FF2B5EF4-FFF2-40B4-BE49-F238E27FC236}">
                <a16:creationId xmlns:a16="http://schemas.microsoft.com/office/drawing/2014/main" id="{E01E652E-75F1-55CD-7387-DA798B70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7" y="3076479"/>
            <a:ext cx="3428106" cy="26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6D67-04D8-4DA1-BEFA-150C699B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alibri"/>
                <a:cs typeface="Times New Roman"/>
              </a:rPr>
              <a:t>I can choose what activities I want to do. There will be lots of options like.....</a:t>
            </a:r>
            <a:endParaRPr lang="en-A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8F607-FE5E-4594-B052-FA6A0D5D4B51}"/>
              </a:ext>
            </a:extLst>
          </p:cNvPr>
          <p:cNvSpPr txBox="1"/>
          <p:nvPr/>
        </p:nvSpPr>
        <p:spPr>
          <a:xfrm>
            <a:off x="4738983" y="6175384"/>
            <a:ext cx="2320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Photo booth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0D8A9-A6B6-47B2-979B-7385BF5ED62C}"/>
              </a:ext>
            </a:extLst>
          </p:cNvPr>
          <p:cNvSpPr txBox="1"/>
          <p:nvPr/>
        </p:nvSpPr>
        <p:spPr>
          <a:xfrm>
            <a:off x="7396574" y="5942726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b="1" dirty="0"/>
              <a:t>Mini school crossing fun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A3BA7-B9FC-4271-8979-C3C7CCDD049D}"/>
              </a:ext>
            </a:extLst>
          </p:cNvPr>
          <p:cNvSpPr txBox="1"/>
          <p:nvPr/>
        </p:nvSpPr>
        <p:spPr>
          <a:xfrm>
            <a:off x="4660419" y="3332919"/>
            <a:ext cx="143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Duplo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13" b="-525"/>
          <a:stretch/>
        </p:blipFill>
        <p:spPr>
          <a:xfrm>
            <a:off x="3943783" y="1158817"/>
            <a:ext cx="2563555" cy="2233292"/>
          </a:xfrm>
          <a:prstGeom prst="rect">
            <a:avLst/>
          </a:prstGeom>
        </p:spPr>
      </p:pic>
      <p:pic>
        <p:nvPicPr>
          <p:cNvPr id="4" name="Picture 3" descr="Children Crossing Sign Free Stock Photo - Public Domain Picture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21" y="3861766"/>
            <a:ext cx="3449438" cy="2233292"/>
          </a:xfrm>
          <a:prstGeom prst="rect">
            <a:avLst/>
          </a:prstGeom>
        </p:spPr>
      </p:pic>
      <p:pic>
        <p:nvPicPr>
          <p:cNvPr id="8" name="Picture 7" descr="A photo booth in a store&#10;&#10;Description automatically generated">
            <a:extLst>
              <a:ext uri="{FF2B5EF4-FFF2-40B4-BE49-F238E27FC236}">
                <a16:creationId xmlns:a16="http://schemas.microsoft.com/office/drawing/2014/main" id="{CCAD8881-562E-2E3C-7D3C-30706355D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77663" y="3861766"/>
            <a:ext cx="2235200" cy="2373348"/>
          </a:xfrm>
          <a:prstGeom prst="rect">
            <a:avLst/>
          </a:prstGeom>
        </p:spPr>
      </p:pic>
      <p:pic>
        <p:nvPicPr>
          <p:cNvPr id="13" name="Picture 12" descr="A dentist and a young child&#10;&#10;Description automatically generated">
            <a:extLst>
              <a:ext uri="{FF2B5EF4-FFF2-40B4-BE49-F238E27FC236}">
                <a16:creationId xmlns:a16="http://schemas.microsoft.com/office/drawing/2014/main" id="{7A1DEB19-D056-715D-B37D-B576D3B82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12863" y="1183997"/>
            <a:ext cx="2947797" cy="1998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A2C2CF-2593-4963-8A5F-EA40C3266CFF}"/>
              </a:ext>
            </a:extLst>
          </p:cNvPr>
          <p:cNvSpPr txBox="1"/>
          <p:nvPr/>
        </p:nvSpPr>
        <p:spPr>
          <a:xfrm>
            <a:off x="6912863" y="3182751"/>
            <a:ext cx="294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Dental checks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A98589-A28E-386A-B200-21B631F07701}"/>
              </a:ext>
            </a:extLst>
          </p:cNvPr>
          <p:cNvSpPr txBox="1"/>
          <p:nvPr/>
        </p:nvSpPr>
        <p:spPr>
          <a:xfrm>
            <a:off x="606621" y="3475138"/>
            <a:ext cx="327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Lion mask making</a:t>
            </a:r>
          </a:p>
        </p:txBody>
      </p:sp>
      <p:pic>
        <p:nvPicPr>
          <p:cNvPr id="22" name="Picture 21" descr="A group of clothes on swingers">
            <a:extLst>
              <a:ext uri="{FF2B5EF4-FFF2-40B4-BE49-F238E27FC236}">
                <a16:creationId xmlns:a16="http://schemas.microsoft.com/office/drawing/2014/main" id="{613646D4-DB4F-E5A4-F5DE-79295A68F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9913"/>
            <a:ext cx="3105583" cy="21752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DB7792-331E-AD8B-5FC4-1C0D7DC81B0F}"/>
              </a:ext>
            </a:extLst>
          </p:cNvPr>
          <p:cNvSpPr txBox="1"/>
          <p:nvPr/>
        </p:nvSpPr>
        <p:spPr>
          <a:xfrm>
            <a:off x="1432561" y="6136750"/>
            <a:ext cx="2289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/>
              <a:t>Dress Ups</a:t>
            </a:r>
          </a:p>
        </p:txBody>
      </p:sp>
      <p:pic>
        <p:nvPicPr>
          <p:cNvPr id="25" name="Picture 24" descr="Lion Logo - PNG All | PNG All">
            <a:extLst>
              <a:ext uri="{FF2B5EF4-FFF2-40B4-BE49-F238E27FC236}">
                <a16:creationId xmlns:a16="http://schemas.microsoft.com/office/drawing/2014/main" id="{A1920F5B-0B4A-0DC2-A724-87FBCBACA5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6" y="852278"/>
            <a:ext cx="3685032" cy="33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3C5E89-23B3-4617-B027-6CDCB5DAF16F}"/>
              </a:ext>
            </a:extLst>
          </p:cNvPr>
          <p:cNvSpPr txBox="1"/>
          <p:nvPr/>
        </p:nvSpPr>
        <p:spPr>
          <a:xfrm>
            <a:off x="809218" y="4497576"/>
            <a:ext cx="268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Sounds like </a:t>
            </a:r>
          </a:p>
          <a:p>
            <a:pPr algn="ctr"/>
            <a:r>
              <a:rPr lang="en-AU" sz="3200" dirty="0"/>
              <a:t>this music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EF68E-DBD3-4183-9BD2-E0C3AB1E4B64}"/>
              </a:ext>
            </a:extLst>
          </p:cNvPr>
          <p:cNvSpPr txBox="1"/>
          <p:nvPr/>
        </p:nvSpPr>
        <p:spPr>
          <a:xfrm>
            <a:off x="4375134" y="4915894"/>
            <a:ext cx="308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Aussie Wildlife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C31C6-9741-4755-9347-9488310FF07B}"/>
              </a:ext>
            </a:extLst>
          </p:cNvPr>
          <p:cNvSpPr txBox="1"/>
          <p:nvPr/>
        </p:nvSpPr>
        <p:spPr>
          <a:xfrm>
            <a:off x="8600208" y="4623507"/>
            <a:ext cx="319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Charlie Silly Pants</a:t>
            </a:r>
          </a:p>
        </p:txBody>
      </p:sp>
      <p:pic>
        <p:nvPicPr>
          <p:cNvPr id="13" name="Picture 12" descr="A group of kids singing&#10;&#10;Description automatically generated">
            <a:extLst>
              <a:ext uri="{FF2B5EF4-FFF2-40B4-BE49-F238E27FC236}">
                <a16:creationId xmlns:a16="http://schemas.microsoft.com/office/drawing/2014/main" id="{A6C5A0D4-DDF8-8970-C578-4F6CA4EB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" y="1889450"/>
            <a:ext cx="2877105" cy="2734057"/>
          </a:xfrm>
          <a:prstGeom prst="rect">
            <a:avLst/>
          </a:prstGeom>
        </p:spPr>
      </p:pic>
      <p:pic>
        <p:nvPicPr>
          <p:cNvPr id="19" name="Picture 18" descr="A person in a blue shirt and red pants with a blue hat and red bow tie&#10;&#10;Description automatically generated">
            <a:extLst>
              <a:ext uri="{FF2B5EF4-FFF2-40B4-BE49-F238E27FC236}">
                <a16:creationId xmlns:a16="http://schemas.microsoft.com/office/drawing/2014/main" id="{587746AF-8678-25D3-C59F-DA2B7ACE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8" y="1089239"/>
            <a:ext cx="3838460" cy="3534268"/>
          </a:xfrm>
          <a:prstGeom prst="rect">
            <a:avLst/>
          </a:prstGeom>
        </p:spPr>
      </p:pic>
      <p:pic>
        <p:nvPicPr>
          <p:cNvPr id="21" name="Picture 20" descr="A close-up of a small animal">
            <a:extLst>
              <a:ext uri="{FF2B5EF4-FFF2-40B4-BE49-F238E27FC236}">
                <a16:creationId xmlns:a16="http://schemas.microsoft.com/office/drawing/2014/main" id="{E99E9FE6-FCEB-9A24-93A1-21593EC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8" y="2057208"/>
            <a:ext cx="3838460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ED174-84A8-4F69-B31F-FC622401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There will be BBQ sausages in bread provided or </a:t>
            </a:r>
            <a:r>
              <a:rPr lang="en-US" sz="3100">
                <a:effectLst/>
              </a:rPr>
              <a:t>I can bring food from home and</a:t>
            </a:r>
            <a:r>
              <a:rPr lang="en-US" sz="3100"/>
              <a:t> have a picnic at Jubilee Park.</a:t>
            </a:r>
            <a:br>
              <a:rPr lang="en-US" sz="3100">
                <a:effectLst/>
              </a:rPr>
            </a:br>
            <a:endParaRPr lang="en-US" sz="3100"/>
          </a:p>
        </p:txBody>
      </p:sp>
      <p:sp>
        <p:nvSpPr>
          <p:cNvPr id="411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Bento Box for Adults Lunch Containers with 3 Compartment Lunch Box Food Containers Leak Proof Microwave Safe(Flatware Included, Transparent)">
            <a:extLst>
              <a:ext uri="{FF2B5EF4-FFF2-40B4-BE49-F238E27FC236}">
                <a16:creationId xmlns:a16="http://schemas.microsoft.com/office/drawing/2014/main" id="{90172D37-75CC-40BE-8037-E4D318E2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66" y="2642616"/>
            <a:ext cx="359376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usages on a grill&#10;&#10;Description automatically generated">
            <a:extLst>
              <a:ext uri="{FF2B5EF4-FFF2-40B4-BE49-F238E27FC236}">
                <a16:creationId xmlns:a16="http://schemas.microsoft.com/office/drawing/2014/main" id="{6834E35F-4CD0-3F5C-658D-63F763111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0742" y="2642616"/>
            <a:ext cx="540192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3299E-127C-4AD3-8F17-B91DE7247C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700" dirty="0">
                <a:effectLst/>
              </a:rPr>
            </a:br>
            <a:r>
              <a:rPr lang="en-US" sz="2400" dirty="0">
                <a:effectLst/>
              </a:rPr>
              <a:t>There will be lots of people </a:t>
            </a:r>
            <a:r>
              <a:rPr lang="en-US" sz="2400" dirty="0"/>
              <a:t>there</a:t>
            </a:r>
            <a:r>
              <a:rPr lang="en-US" sz="2400" dirty="0">
                <a:effectLst/>
              </a:rPr>
              <a:t>.</a:t>
            </a:r>
            <a:r>
              <a:rPr lang="en-US" sz="2400" dirty="0"/>
              <a:t> 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 can let an adult know if need a break. </a:t>
            </a:r>
            <a:br>
              <a:rPr lang="en-US" sz="2400" dirty="0"/>
            </a:br>
            <a:br>
              <a:rPr lang="en-US" sz="2400" dirty="0"/>
            </a:br>
            <a:br>
              <a:rPr lang="en-US" sz="1700" dirty="0"/>
            </a:br>
            <a:endParaRPr lang="en-US" sz="1700" dirty="0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8C0874-B163-358D-5806-04647285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50" y="2517436"/>
            <a:ext cx="4798571" cy="3605784"/>
          </a:xfrm>
          <a:prstGeom prst="rect">
            <a:avLst/>
          </a:prstGeom>
        </p:spPr>
      </p:pic>
      <p:pic>
        <p:nvPicPr>
          <p:cNvPr id="1026" name="Picture 2" descr="What's on in Brisbane for Kids - Event Calendar | Brisbane Kids">
            <a:extLst>
              <a:ext uri="{FF2B5EF4-FFF2-40B4-BE49-F238E27FC236}">
                <a16:creationId xmlns:a16="http://schemas.microsoft.com/office/drawing/2014/main" id="{1B42E850-066C-4995-B182-A7577CE8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36" y="2517436"/>
            <a:ext cx="5422231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1EB754-6AC3-4B5A-832B-6311E72B6D63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There will be a chill out space.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/>
              <a:t>can go to the Zen Zone and chill out space if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 want</a:t>
            </a:r>
            <a:r>
              <a:rPr lang="en-US" sz="2200" dirty="0">
                <a:effectLst/>
              </a:rPr>
              <a:t> some quiet time</a:t>
            </a:r>
            <a:r>
              <a:rPr lang="en-US" sz="2200" dirty="0"/>
              <a:t>.</a:t>
            </a:r>
          </a:p>
        </p:txBody>
      </p:sp>
      <p:pic>
        <p:nvPicPr>
          <p:cNvPr id="3" name="Picture 2" descr="A teepee tent with pillows and a pillow on it">
            <a:extLst>
              <a:ext uri="{FF2B5EF4-FFF2-40B4-BE49-F238E27FC236}">
                <a16:creationId xmlns:a16="http://schemas.microsoft.com/office/drawing/2014/main" id="{85F30712-F01B-303C-0898-B01A7250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9" y="1277792"/>
            <a:ext cx="5233835" cy="48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37cbc0-f73e-48a5-92f4-1432fc8b9031" xsi:nil="true"/>
    <lcf76f155ced4ddcb4097134ff3c332f xmlns="ba0beb69-175e-4a4d-a735-9ea55a65aa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6B8AFEF9FFF4DB03AFA516D1C40F3" ma:contentTypeVersion="15" ma:contentTypeDescription="Create a new document." ma:contentTypeScope="" ma:versionID="f5556c89fe8b8fdae56ec4160c80555a">
  <xsd:schema xmlns:xsd="http://www.w3.org/2001/XMLSchema" xmlns:xs="http://www.w3.org/2001/XMLSchema" xmlns:p="http://schemas.microsoft.com/office/2006/metadata/properties" xmlns:ns2="ba0beb69-175e-4a4d-a735-9ea55a65aaab" xmlns:ns3="c963a16b-b198-4a85-83b3-f7c9b39e12ec" xmlns:ns4="8837cbc0-f73e-48a5-92f4-1432fc8b9031" targetNamespace="http://schemas.microsoft.com/office/2006/metadata/properties" ma:root="true" ma:fieldsID="2ff527ac258139aa016e0cb0a1623648" ns2:_="" ns3:_="" ns4:_="">
    <xsd:import namespace="ba0beb69-175e-4a4d-a735-9ea55a65aaab"/>
    <xsd:import namespace="c963a16b-b198-4a85-83b3-f7c9b39e12ec"/>
    <xsd:import namespace="8837cbc0-f73e-48a5-92f4-1432fc8b9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beb69-175e-4a4d-a735-9ea55a65a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5b29fe4-328b-459f-a24c-0e58c8462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16b-b198-4a85-83b3-f7c9b39e12e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7cbc0-f73e-48a5-92f4-1432fc8b903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d59a43f-6408-4fa2-9745-0699a1fc9a6e}" ma:internalName="TaxCatchAll" ma:showField="CatchAllData" ma:web="faa22154-d599-454b-b8be-62797208f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04A633-F1DA-470B-853E-2C89DFD5FBA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837cbc0-f73e-48a5-92f4-1432fc8b9031"/>
    <ds:schemaRef ds:uri="c963a16b-b198-4a85-83b3-f7c9b39e12ec"/>
    <ds:schemaRef ds:uri="http://purl.org/dc/terms/"/>
    <ds:schemaRef ds:uri="ba0beb69-175e-4a4d-a735-9ea55a65aaa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CE8C6D-BF30-4CA3-A86A-7E11496A5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72F61-B48C-4BFD-AFB5-2C0C6DD050C1}">
  <ds:schemaRefs>
    <ds:schemaRef ds:uri="8837cbc0-f73e-48a5-92f4-1432fc8b9031"/>
    <ds:schemaRef ds:uri="ba0beb69-175e-4a4d-a735-9ea55a65aaab"/>
    <ds:schemaRef ds:uri="c963a16b-b198-4a85-83b3-f7c9b39e12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271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Going to Frankston City Councils  Children’s Week at Jubilee Park. </vt:lpstr>
      <vt:lpstr>There is a special event on for Children’s Week.   It is on Wednesday the 22nd October from 10:00 AM to 1:00 PM.</vt:lpstr>
      <vt:lpstr>  There will be accessible parking near the entrance. </vt:lpstr>
      <vt:lpstr>  There will be lots of activities I can choose from.   There will be activities outside on the grass, the concrete and on the netball courts.   </vt:lpstr>
      <vt:lpstr>I can choose what activities I want to do. There will be lots of options like.....</vt:lpstr>
      <vt:lpstr>PowerPoint Presentation</vt:lpstr>
      <vt:lpstr>There will be BBQ sausages in bread provided or I can bring food from home and have a picnic at Jubilee Park. </vt:lpstr>
      <vt:lpstr> There will be lots of people there.   I can let an adult know if need a break.    </vt:lpstr>
      <vt:lpstr>PowerPoint Presentation</vt:lpstr>
      <vt:lpstr>PowerPoint Presentation</vt:lpstr>
      <vt:lpstr>I can bring my communication device and there will be communication boards at the event I can use. </vt:lpstr>
      <vt:lpstr>I'm looking forward to a fun day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Week Event</dc:title>
  <dc:creator>Stephanie Bryce</dc:creator>
  <cp:lastModifiedBy>Kate Guiney (she/her)</cp:lastModifiedBy>
  <cp:revision>33</cp:revision>
  <dcterms:created xsi:type="dcterms:W3CDTF">2022-09-14T04:57:54Z</dcterms:created>
  <dcterms:modified xsi:type="dcterms:W3CDTF">2025-09-29T01:44:51Z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0x01010091C6B8AFEF9FFF4DB03AFA516D1C40F3</vt:lpwstr>
  </property>
  <property fmtid="{D5CDD505-2E9C-101B-9397-08002B2CF9AE}" pid="3" name="MediaServiceImageTags">
    <vt:lpwstr/>
  </property>
</Properties>
</file>